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3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top-fon.com/uploads/posts/2023-02/1675260495_top-fon-com-p-fon-dlya-prezentatsii-nitki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www.prikcdt.ru/images/izonit/Image%20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manders.ru/upload/iblock/52d/unqwz54u1nrc0s8np4xpwo0wccnss4z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36" name="Picture 12" descr="C:\Users\PackardBell\Desktop\izonit-cvetok-serdce.png"/>
          <p:cNvPicPr>
            <a:picLocks noChangeAspect="1" noChangeArrowheads="1"/>
          </p:cNvPicPr>
          <p:nvPr/>
        </p:nvPicPr>
        <p:blipFill>
          <a:blip r:embed="rId3"/>
          <a:srcRect l="14243" r="11803"/>
          <a:stretch>
            <a:fillRect/>
          </a:stretch>
        </p:blipFill>
        <p:spPr bwMode="auto">
          <a:xfrm>
            <a:off x="6143636" y="2428868"/>
            <a:ext cx="1963051" cy="2654404"/>
          </a:xfrm>
          <a:prstGeom prst="rect">
            <a:avLst/>
          </a:prstGeom>
          <a:noFill/>
        </p:spPr>
      </p:pic>
      <p:pic>
        <p:nvPicPr>
          <p:cNvPr id="1038" name="Picture 14" descr="C:\Users\PackardBell\Desktop\958cbdaa54b0e72e3e147b25a52a18e8.jpeg"/>
          <p:cNvPicPr>
            <a:picLocks noChangeAspect="1" noChangeArrowheads="1"/>
          </p:cNvPicPr>
          <p:nvPr/>
        </p:nvPicPr>
        <p:blipFill>
          <a:blip r:embed="rId4" cstate="print"/>
          <a:srcRect r="1095"/>
          <a:stretch>
            <a:fillRect/>
          </a:stretch>
        </p:blipFill>
        <p:spPr bwMode="auto">
          <a:xfrm>
            <a:off x="2928926" y="2714620"/>
            <a:ext cx="2928958" cy="2284414"/>
          </a:xfrm>
          <a:prstGeom prst="rect">
            <a:avLst/>
          </a:prstGeom>
          <a:noFill/>
        </p:spPr>
      </p:pic>
      <p:pic>
        <p:nvPicPr>
          <p:cNvPr id="1039" name="Picture 15" descr="C:\Users\PackardBell\Desktop\izonit_3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1472" y="2500306"/>
            <a:ext cx="2054197" cy="2707951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500034" y="500042"/>
            <a:ext cx="80010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«Нитяная графика, как средство разностороннего развития обучающихся»</a:t>
            </a:r>
            <a:endParaRPr lang="ru-RU" sz="36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8596" y="5286388"/>
            <a:ext cx="80010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 доп.образования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МБУДО «ЦДОД « Заречье»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Гулиева В.В.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top-fon.com/uploads/posts/2023-02/1675260495_top-fon-com-p-fon-dlya-prezentatsii-nitki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www.prikcdt.ru/images/izonit/Image%20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manders.ru/upload/iblock/52d/unqwz54u1nrc0s8np4xpwo0wccnss4z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42910" y="571480"/>
            <a:ext cx="80010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Нитяная графика,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ниточный дизайн,</a:t>
            </a:r>
          </a:p>
          <a:p>
            <a:pPr algn="ctr"/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ниткография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изонить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стринг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арт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(искусство нитей)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71538" y="3929066"/>
            <a:ext cx="73581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техника получения изображения нитками на картоне или другом твёрдом </a:t>
            </a: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основании</a:t>
            </a:r>
            <a:endParaRPr lang="ru-RU" sz="3600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top-fon.com/uploads/posts/2023-02/1675260495_top-fon-com-p-fon-dlya-prezentatsii-nitki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www.prikcdt.ru/images/izonit/Image%20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manders.ru/upload/iblock/52d/unqwz54u1nrc0s8np4xpwo0wccnss4z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7158" y="571480"/>
            <a:ext cx="47148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Зародилась техника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далекой Англии.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сегодняшний день существует две версии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одна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которых гласит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что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появление данного творчества произошло благодаря известному математику Мари Эверест Буль(11.03.1832-17.05.1916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), которая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нашла подход к своим ученикам для демонстрации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разных геометрических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фигур самым неординарным способом. Для уроков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она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решила применить небольшую доску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с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прибитыми на ней гвоздями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на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которых при помощи тонкой веревки имитировались различные фигуры. Это внесло огромный вклад в плане упрощения изучения таких сложных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наук, как геометрия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алгебра.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https://avatars.dzeninfra.ru/get-zen_doc/1950904/pub_5d4af4a935c8d800adcc57d0_5d4af59a14f98000adfceb4f/scale_24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785794"/>
            <a:ext cx="3276600" cy="47720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top-fon.com/uploads/posts/2023-02/1675260495_top-fon-com-p-fon-dlya-prezentatsii-nitki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www.prikcdt.ru/images/izonit/Image%20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manders.ru/upload/iblock/52d/unqwz54u1nrc0s8np4xpwo0wccnss4z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714876" y="1857364"/>
            <a:ext cx="407193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Вторая же версия повествует о том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что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данное искусство возникло в окружении английских ткачей XVII века. Они проектировали ювелирные(ажурные) украшения для продажи и дома с помощью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дощечек,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ниток и гвоздей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которые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были уже доступны для того времени.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434" name="Picture 2" descr="Украшение переплетенное с искусством String_Ar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785926"/>
            <a:ext cx="3810000" cy="32385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top-fon.com/uploads/posts/2023-02/1675260495_top-fon-com-p-fon-dlya-prezentatsii-nitki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www.prikcdt.ru/images/izonit/Image%20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manders.ru/upload/iblock/52d/unqwz54u1nrc0s8np4xpwo0wccnss4z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1000108"/>
            <a:ext cx="4572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Инициативу и опыт учителя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продолжил американский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дизайнер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Джон </a:t>
            </a:r>
            <a:r>
              <a:rPr lang="ru-RU" sz="20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Эйхенгер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Он был восхищен данной техникой, благодаря которой начал создавать свои необычайно красивые и оригинальные картины. В своем искусстве Джон сосредоточился на восточном творчестве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мандалы</a:t>
            </a:r>
            <a:r>
              <a:rPr lang="ru-RU" sz="20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сакральное символическое и схематическое изображение у буддистов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), увидев, что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линии нитей, которые были натянуты на гвозди формируют символические узоры, которые придавали еще больший объем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картине.</a:t>
            </a: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s://avatars.dzeninfra.ru/get-zen_doc/1893760/pub_5d4af4a935c8d800adcc57d0_5d4af7accfcc8600ad95374f/scale_24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357298"/>
            <a:ext cx="3744282" cy="38052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top-fon.com/uploads/posts/2023-02/1675260495_top-fon-com-p-fon-dlya-prezentatsii-nitki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www.prikcdt.ru/images/izonit/Image%20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manders.ru/upload/iblock/52d/unqwz54u1nrc0s8np4xpwo0wccnss4z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928794" y="500042"/>
            <a:ext cx="533004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освоения техники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изонити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достаточно знать 2 основных приема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714348" y="1428736"/>
            <a:ext cx="7643866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Приём «Заполнение угла»</a:t>
            </a:r>
            <a:endParaRPr kumimoji="0" lang="ru-RU" sz="2000" b="0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Начертить на изнаночной стороне картона любой угол.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Разделить каждую сторону угла с помощью линейки на 6 (всего 12) равных частей (можно через 5 мм).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Пронумеровать полученные точки, начиная от вершины. Вершину угла обозначить точкой «0».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Сделать иглой большей толщины или шилом, подложив пенопласт под картон, проколы во всех точках, кроме вершины («0»).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Вдеть нить в более тонкую иглу.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Заполнить угол по схеме, начиная с изнанки.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0" name="Picture 4" descr="C:\Users\PackardBell\Desktop\Image 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4786322"/>
            <a:ext cx="5953125" cy="1543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top-fon.com/uploads/posts/2023-02/1675260495_top-fon-com-p-fon-dlya-prezentatsii-nitki-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www.prikcdt.ru/images/izonit/Image%205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manders.ru/upload/iblock/52d/unqwz54u1nrc0s8np4xpwo0wccnss4zd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000100" y="428604"/>
            <a:ext cx="721520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Приём «Заполнение окружности»</a:t>
            </a:r>
            <a:endParaRPr kumimoji="0" lang="ru-RU" sz="2000" b="0" i="0" u="sng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Начертить окружность (сначала небольшого радиуса 30-50 мм).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Разделить окружность на 12 равных частей. После освоения приема, можно делить окружность «на глаз», прокалывая картон через равные промежутки (чем меньше расстояние между проколами, тем ажурнее и интереснее получается работа). Важно, чтобы точек было </a:t>
            </a:r>
            <a:r>
              <a:rPr kumimoji="0" lang="ru-RU" sz="2000" b="0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четное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количество.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Сделать проколы в полученных точках.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Вдеть нить в иглу.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Заполнить окружность по схеме.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Одну и ту же окружность (овал) можно прошить стежками разной длины. Чем длиннее стежок, тем более заполненной получится окружность и тем меньше получится центральное отверстие и наоборот.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5" descr="C:\Users\PackardBell\Desktop\Image 4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32" y="4786322"/>
            <a:ext cx="5343525" cy="18192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298</Words>
  <PresentationFormat>Экран (4:3)</PresentationFormat>
  <Paragraphs>29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PackardBell</cp:lastModifiedBy>
  <cp:revision>6</cp:revision>
  <dcterms:modified xsi:type="dcterms:W3CDTF">2024-04-09T05:28:43Z</dcterms:modified>
</cp:coreProperties>
</file>